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9-0E07-4166-B015-CD9A7616C71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1DBE-D296-42EB-AFE5-75F5040C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6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9-0E07-4166-B015-CD9A7616C71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1DBE-D296-42EB-AFE5-75F5040C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3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9-0E07-4166-B015-CD9A7616C71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1DBE-D296-42EB-AFE5-75F5040C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9-0E07-4166-B015-CD9A7616C71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1DBE-D296-42EB-AFE5-75F5040C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9-0E07-4166-B015-CD9A7616C71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1DBE-D296-42EB-AFE5-75F5040C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4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9-0E07-4166-B015-CD9A7616C71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1DBE-D296-42EB-AFE5-75F5040C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9-0E07-4166-B015-CD9A7616C71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1DBE-D296-42EB-AFE5-75F5040C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9-0E07-4166-B015-CD9A7616C71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1DBE-D296-42EB-AFE5-75F5040C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7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9-0E07-4166-B015-CD9A7616C71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1DBE-D296-42EB-AFE5-75F5040C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4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9-0E07-4166-B015-CD9A7616C71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1DBE-D296-42EB-AFE5-75F5040C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9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9-0E07-4166-B015-CD9A7616C71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1DBE-D296-42EB-AFE5-75F5040C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8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D4CA9-0E07-4166-B015-CD9A7616C71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1DBE-D296-42EB-AFE5-75F5040C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433" y="4359684"/>
            <a:ext cx="9144000" cy="1655762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Monotype Corsiva" panose="03010101010201010101" pitchFamily="66" charset="0"/>
              </a:rPr>
              <a:t>Carina Mora </a:t>
            </a:r>
          </a:p>
          <a:p>
            <a:r>
              <a:rPr lang="en-US" sz="4000" dirty="0" smtClean="0">
                <a:latin typeface="Monotype Corsiva" panose="03010101010201010101" pitchFamily="66" charset="0"/>
              </a:rPr>
              <a:t>Lindsay High School</a:t>
            </a:r>
          </a:p>
          <a:p>
            <a:r>
              <a:rPr lang="en-US" sz="4000" dirty="0" smtClean="0">
                <a:latin typeface="Monotype Corsiva" panose="03010101010201010101" pitchFamily="66" charset="0"/>
              </a:rPr>
              <a:t>Class of 2017 </a:t>
            </a:r>
            <a:endParaRPr lang="en-US" sz="40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48" y="408805"/>
            <a:ext cx="4822371" cy="3616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05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About me 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Family of 7</a:t>
            </a:r>
          </a:p>
          <a:p>
            <a:r>
              <a:rPr lang="en-US" dirty="0" smtClean="0">
                <a:latin typeface="Monotype Corsiva" panose="03010101010201010101" pitchFamily="66" charset="0"/>
              </a:rPr>
              <a:t>Born in Lindsay, Ca </a:t>
            </a:r>
          </a:p>
          <a:p>
            <a:r>
              <a:rPr lang="en-US" dirty="0" smtClean="0">
                <a:latin typeface="Monotype Corsiva" panose="03010101010201010101" pitchFamily="66" charset="0"/>
              </a:rPr>
              <a:t>Love sports </a:t>
            </a:r>
            <a:endParaRPr lang="en-US" dirty="0"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"/>
          <a:stretch/>
        </p:blipFill>
        <p:spPr>
          <a:xfrm>
            <a:off x="4103593" y="351680"/>
            <a:ext cx="3312459" cy="3238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144" y="344079"/>
            <a:ext cx="1962150" cy="3246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387" y="370973"/>
            <a:ext cx="2278830" cy="3246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3" r="34314"/>
          <a:stretch/>
        </p:blipFill>
        <p:spPr>
          <a:xfrm rot="5400000">
            <a:off x="6803478" y="3295372"/>
            <a:ext cx="2971798" cy="3857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25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552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High School Experience 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4733"/>
            <a:ext cx="10515600" cy="534588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onotype Corsiva" panose="03010101010201010101" pitchFamily="66" charset="0"/>
              </a:rPr>
              <a:t>Clubs &amp; Activities:</a:t>
            </a:r>
          </a:p>
          <a:p>
            <a:pPr lvl="1"/>
            <a:r>
              <a:rPr lang="en-US" dirty="0" smtClean="0">
                <a:latin typeface="Monotype Corsiva" panose="03010101010201010101" pitchFamily="66" charset="0"/>
              </a:rPr>
              <a:t>F.B.L.A- 2 years</a:t>
            </a:r>
          </a:p>
          <a:p>
            <a:pPr lvl="1"/>
            <a:r>
              <a:rPr lang="en-US" dirty="0" smtClean="0">
                <a:latin typeface="Monotype Corsiva" panose="03010101010201010101" pitchFamily="66" charset="0"/>
              </a:rPr>
              <a:t>F.F.A- 1 year</a:t>
            </a:r>
          </a:p>
          <a:p>
            <a:pPr lvl="1"/>
            <a:r>
              <a:rPr lang="en-US" dirty="0" smtClean="0">
                <a:latin typeface="Monotype Corsiva" panose="03010101010201010101" pitchFamily="66" charset="0"/>
              </a:rPr>
              <a:t>AVID- 1 Year</a:t>
            </a:r>
          </a:p>
          <a:p>
            <a:pPr lvl="1"/>
            <a:r>
              <a:rPr lang="en-US" dirty="0" smtClean="0">
                <a:latin typeface="Monotype Corsiva" panose="03010101010201010101" pitchFamily="66" charset="0"/>
              </a:rPr>
              <a:t>Art Club- 1 year</a:t>
            </a:r>
          </a:p>
          <a:p>
            <a:pPr lvl="1"/>
            <a:r>
              <a:rPr lang="en-US" dirty="0" smtClean="0">
                <a:latin typeface="Monotype Corsiva" panose="03010101010201010101" pitchFamily="66" charset="0"/>
              </a:rPr>
              <a:t>Basketball- 4 years</a:t>
            </a:r>
          </a:p>
          <a:p>
            <a:pPr lvl="1"/>
            <a:r>
              <a:rPr lang="en-US" dirty="0" smtClean="0">
                <a:latin typeface="Monotype Corsiva" panose="03010101010201010101" pitchFamily="66" charset="0"/>
              </a:rPr>
              <a:t>Cheerleading- 2 years</a:t>
            </a:r>
          </a:p>
          <a:p>
            <a:pPr lvl="1"/>
            <a:r>
              <a:rPr lang="en-US" dirty="0" smtClean="0">
                <a:latin typeface="Monotype Corsiva" panose="03010101010201010101" pitchFamily="66" charset="0"/>
              </a:rPr>
              <a:t>Volleyball- 1 year</a:t>
            </a:r>
          </a:p>
          <a:p>
            <a:pPr lvl="1"/>
            <a:r>
              <a:rPr lang="en-US" dirty="0" smtClean="0">
                <a:latin typeface="Monotype Corsiva" panose="03010101010201010101" pitchFamily="66" charset="0"/>
              </a:rPr>
              <a:t>Softball- 1 year</a:t>
            </a:r>
          </a:p>
          <a:p>
            <a:r>
              <a:rPr lang="en-US" dirty="0" smtClean="0">
                <a:latin typeface="Monotype Corsiva" panose="03010101010201010101" pitchFamily="66" charset="0"/>
              </a:rPr>
              <a:t>What has LHS taught me?</a:t>
            </a:r>
          </a:p>
          <a:p>
            <a:pPr lvl="1"/>
            <a:r>
              <a:rPr lang="en-US" dirty="0" smtClean="0">
                <a:latin typeface="Monotype Corsiva" panose="03010101010201010101" pitchFamily="66" charset="0"/>
              </a:rPr>
              <a:t>Self motivated</a:t>
            </a:r>
          </a:p>
          <a:p>
            <a:pPr lvl="1"/>
            <a:r>
              <a:rPr lang="en-US" dirty="0" smtClean="0">
                <a:latin typeface="Monotype Corsiva" panose="03010101010201010101" pitchFamily="66" charset="0"/>
              </a:rPr>
              <a:t>Responsible</a:t>
            </a:r>
          </a:p>
          <a:p>
            <a:pPr lvl="1"/>
            <a:r>
              <a:rPr lang="en-US" dirty="0" smtClean="0">
                <a:latin typeface="Monotype Corsiva" panose="03010101010201010101" pitchFamily="66" charset="0"/>
              </a:rPr>
              <a:t>Organized </a:t>
            </a:r>
          </a:p>
          <a:p>
            <a:pPr lvl="1"/>
            <a:endParaRPr lang="en-US" dirty="0" smtClean="0">
              <a:latin typeface="Monotype Corsiva" panose="03010101010201010101" pitchFamily="66" charset="0"/>
            </a:endParaRPr>
          </a:p>
          <a:p>
            <a:pPr lvl="1"/>
            <a:endParaRPr lang="en-US" dirty="0" smtClean="0">
              <a:latin typeface="Monotype Corsiva" panose="03010101010201010101" pitchFamily="66" charset="0"/>
            </a:endParaRPr>
          </a:p>
          <a:p>
            <a:endParaRPr lang="en-US" dirty="0"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45" y="122565"/>
            <a:ext cx="1447800" cy="1989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94128"/>
            <a:ext cx="2658035" cy="1993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7"/>
          <a:stretch/>
        </p:blipFill>
        <p:spPr>
          <a:xfrm rot="16200000">
            <a:off x="7528939" y="1312749"/>
            <a:ext cx="2400888" cy="4244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4" t="31960" r="3078" b="31177"/>
          <a:stretch/>
        </p:blipFill>
        <p:spPr>
          <a:xfrm>
            <a:off x="7154464" y="4758538"/>
            <a:ext cx="3311200" cy="1947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10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Job Shadow- Forensic Pathologist 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Tulare Coroners Office </a:t>
            </a:r>
          </a:p>
          <a:p>
            <a:pPr lvl="1"/>
            <a:r>
              <a:rPr lang="en-US" dirty="0" smtClean="0">
                <a:latin typeface="Monotype Corsiva" panose="03010101010201010101" pitchFamily="66" charset="0"/>
              </a:rPr>
              <a:t>Danielle Ortiz</a:t>
            </a:r>
          </a:p>
          <a:p>
            <a:r>
              <a:rPr lang="en-US" dirty="0" smtClean="0">
                <a:latin typeface="Monotype Corsiva" panose="03010101010201010101" pitchFamily="66" charset="0"/>
              </a:rPr>
              <a:t>Learn procedures </a:t>
            </a:r>
          </a:p>
          <a:p>
            <a:r>
              <a:rPr lang="en-US" dirty="0" smtClean="0">
                <a:latin typeface="Monotype Corsiva" panose="03010101010201010101" pitchFamily="66" charset="0"/>
              </a:rPr>
              <a:t>Different situations </a:t>
            </a:r>
            <a:endParaRPr lang="en-US" dirty="0"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r="5882"/>
          <a:stretch/>
        </p:blipFill>
        <p:spPr>
          <a:xfrm rot="5400000">
            <a:off x="3663459" y="2427289"/>
            <a:ext cx="4865080" cy="3148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10894"/>
          <a:stretch/>
        </p:blipFill>
        <p:spPr>
          <a:xfrm rot="5400000">
            <a:off x="7032950" y="2392295"/>
            <a:ext cx="4867833" cy="3215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97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Pathway 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660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Spanish </a:t>
            </a:r>
          </a:p>
          <a:p>
            <a:r>
              <a:rPr lang="en-US" dirty="0" smtClean="0">
                <a:latin typeface="Monotype Corsiva" panose="03010101010201010101" pitchFamily="66" charset="0"/>
              </a:rPr>
              <a:t>Big advantage </a:t>
            </a:r>
          </a:p>
          <a:p>
            <a:r>
              <a:rPr lang="en-US" dirty="0" smtClean="0">
                <a:latin typeface="Monotype Corsiva" panose="03010101010201010101" pitchFamily="66" charset="0"/>
              </a:rPr>
              <a:t>Does not relate to future career </a:t>
            </a:r>
          </a:p>
          <a:p>
            <a:pPr marL="0" indent="0">
              <a:buNone/>
            </a:pPr>
            <a:endParaRPr lang="en-US" dirty="0"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11" y="530769"/>
            <a:ext cx="5197044" cy="5506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17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Post High School Plans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Attend 4 year University </a:t>
            </a:r>
          </a:p>
          <a:p>
            <a:pPr lvl="1" fontAlgn="base"/>
            <a:r>
              <a:rPr lang="en-US" dirty="0" smtClean="0">
                <a:latin typeface="Monotype Corsiva" panose="03010101010201010101" pitchFamily="66" charset="0"/>
              </a:rPr>
              <a:t>CSU </a:t>
            </a:r>
            <a:r>
              <a:rPr lang="en-US" dirty="0">
                <a:latin typeface="Monotype Corsiva" panose="03010101010201010101" pitchFamily="66" charset="0"/>
              </a:rPr>
              <a:t>Sacramento</a:t>
            </a:r>
          </a:p>
          <a:p>
            <a:pPr lvl="1" fontAlgn="base"/>
            <a:r>
              <a:rPr lang="en-US" dirty="0">
                <a:latin typeface="Monotype Corsiva" panose="03010101010201010101" pitchFamily="66" charset="0"/>
              </a:rPr>
              <a:t>CSU </a:t>
            </a:r>
            <a:r>
              <a:rPr lang="en-US" dirty="0" smtClean="0">
                <a:latin typeface="Monotype Corsiva" panose="03010101010201010101" pitchFamily="66" charset="0"/>
              </a:rPr>
              <a:t>Stanislaus</a:t>
            </a:r>
          </a:p>
          <a:p>
            <a:pPr lvl="1" fontAlgn="base"/>
            <a:r>
              <a:rPr lang="en-US" dirty="0" smtClean="0">
                <a:latin typeface="Monotype Corsiva" panose="03010101010201010101" pitchFamily="66" charset="0"/>
              </a:rPr>
              <a:t>CSU Fresno </a:t>
            </a:r>
          </a:p>
          <a:p>
            <a:pPr lvl="1" fontAlgn="base"/>
            <a:r>
              <a:rPr lang="en-US" dirty="0" smtClean="0">
                <a:latin typeface="Monotype Corsiva" panose="03010101010201010101" pitchFamily="66" charset="0"/>
              </a:rPr>
              <a:t>CSU San Jose </a:t>
            </a:r>
          </a:p>
          <a:p>
            <a:pPr fontAlgn="base"/>
            <a:r>
              <a:rPr lang="en-US" dirty="0" smtClean="0">
                <a:latin typeface="Monotype Corsiva" panose="03010101010201010101" pitchFamily="66" charset="0"/>
              </a:rPr>
              <a:t>Major in Criminal Forensic Behavioral Science </a:t>
            </a:r>
          </a:p>
          <a:p>
            <a:pPr fontAlgn="base"/>
            <a:r>
              <a:rPr lang="en-US" dirty="0" smtClean="0">
                <a:latin typeface="Monotype Corsiva" panose="03010101010201010101" pitchFamily="66" charset="0"/>
              </a:rPr>
              <a:t>Attend  CSU Pomona </a:t>
            </a:r>
          </a:p>
          <a:p>
            <a:pPr lvl="1" fontAlgn="base"/>
            <a:r>
              <a:rPr lang="en-US" dirty="0" smtClean="0">
                <a:latin typeface="Monotype Corsiva" panose="03010101010201010101" pitchFamily="66" charset="0"/>
              </a:rPr>
              <a:t>Become a pathologist assistant </a:t>
            </a:r>
          </a:p>
          <a:p>
            <a:pPr lvl="1" fontAlgn="base"/>
            <a:endParaRPr lang="en-US" dirty="0">
              <a:latin typeface="Monotype Corsiva" panose="03010101010201010101" pitchFamily="66" charset="0"/>
            </a:endParaRPr>
          </a:p>
          <a:p>
            <a:pPr lvl="1"/>
            <a:endParaRPr lang="en-US" dirty="0"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18" y="2009775"/>
            <a:ext cx="1541182" cy="1541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30" y="2009775"/>
            <a:ext cx="1530329" cy="1541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89" y="2009775"/>
            <a:ext cx="1499740" cy="1541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59" y="2009775"/>
            <a:ext cx="1541182" cy="1541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66" y="4613112"/>
            <a:ext cx="1902593" cy="2070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63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Leaving High School 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What has the PBS system taught me? </a:t>
            </a:r>
          </a:p>
          <a:p>
            <a:pPr lvl="1"/>
            <a:r>
              <a:rPr lang="en-US" dirty="0" smtClean="0">
                <a:latin typeface="Monotype Corsiva" panose="03010101010201010101" pitchFamily="66" charset="0"/>
              </a:rPr>
              <a:t>Be independent </a:t>
            </a:r>
          </a:p>
          <a:p>
            <a:r>
              <a:rPr lang="en-US" dirty="0" smtClean="0">
                <a:latin typeface="Monotype Corsiva" panose="03010101010201010101" pitchFamily="66" charset="0"/>
              </a:rPr>
              <a:t>Most memorable event: </a:t>
            </a:r>
          </a:p>
          <a:p>
            <a:pPr lvl="1"/>
            <a:r>
              <a:rPr lang="en-US" dirty="0" smtClean="0">
                <a:latin typeface="Monotype Corsiva" panose="03010101010201010101" pitchFamily="66" charset="0"/>
              </a:rPr>
              <a:t>Homecoming week   </a:t>
            </a:r>
            <a:endParaRPr lang="en-US" dirty="0" smtClean="0">
              <a:latin typeface="Monotype Corsiva" panose="03010101010201010101" pitchFamily="66" charset="0"/>
            </a:endParaRPr>
          </a:p>
          <a:p>
            <a:pPr lvl="1"/>
            <a:r>
              <a:rPr lang="en-US" dirty="0" smtClean="0">
                <a:latin typeface="Monotype Corsiva" panose="03010101010201010101" pitchFamily="66" charset="0"/>
              </a:rPr>
              <a:t>School dances </a:t>
            </a:r>
            <a:endParaRPr lang="en-US" dirty="0">
              <a:latin typeface="Monotype Corsiva" panose="03010101010201010101" pitchFamily="66" charset="0"/>
            </a:endParaRPr>
          </a:p>
          <a:p>
            <a:pPr lvl="1"/>
            <a:endParaRPr lang="en-US" dirty="0" smtClean="0"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4" b="7843"/>
          <a:stretch/>
        </p:blipFill>
        <p:spPr>
          <a:xfrm>
            <a:off x="6095999" y="970242"/>
            <a:ext cx="2455795" cy="2399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8" b="19412"/>
          <a:stretch/>
        </p:blipFill>
        <p:spPr>
          <a:xfrm>
            <a:off x="8699508" y="970242"/>
            <a:ext cx="2280861" cy="2399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3" t="17059" r="12215" b="30393"/>
          <a:stretch/>
        </p:blipFill>
        <p:spPr>
          <a:xfrm>
            <a:off x="6096000" y="3504686"/>
            <a:ext cx="2455795" cy="2492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2" r="4452" b="22745"/>
          <a:stretch/>
        </p:blipFill>
        <p:spPr>
          <a:xfrm>
            <a:off x="8691344" y="3504685"/>
            <a:ext cx="2315919" cy="2492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7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2758701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Monotype Corsiva" panose="03010101010201010101" pitchFamily="66" charset="0"/>
              </a:rPr>
              <a:t>Thank you for your time. Any questions?</a:t>
            </a:r>
            <a:endParaRPr lang="en-US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73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9376</TotalTime>
  <Words>145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Office Theme</vt:lpstr>
      <vt:lpstr>PowerPoint Presentation</vt:lpstr>
      <vt:lpstr>About me </vt:lpstr>
      <vt:lpstr>High School Experience </vt:lpstr>
      <vt:lpstr>Job Shadow- Forensic Pathologist </vt:lpstr>
      <vt:lpstr>Pathway </vt:lpstr>
      <vt:lpstr>Post High School Plans</vt:lpstr>
      <vt:lpstr>Leaving High School </vt:lpstr>
      <vt:lpstr>Thank you for your time. Any questions?</vt:lpstr>
    </vt:vector>
  </TitlesOfParts>
  <Company>LUSD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Learner</dc:creator>
  <cp:lastModifiedBy>Learner</cp:lastModifiedBy>
  <cp:revision>18</cp:revision>
  <dcterms:created xsi:type="dcterms:W3CDTF">2017-03-06T17:37:24Z</dcterms:created>
  <dcterms:modified xsi:type="dcterms:W3CDTF">2017-04-19T22:06:50Z</dcterms:modified>
</cp:coreProperties>
</file>